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61" r:id="rId10"/>
    <p:sldId id="264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29D2CC5F-98A0-4C3F-BEBB-225692C8BDD7}"/>
</file>

<file path=customXml/itemProps2.xml><?xml version="1.0" encoding="utf-8"?>
<ds:datastoreItem xmlns:ds="http://schemas.openxmlformats.org/officeDocument/2006/customXml" ds:itemID="{2609575B-C135-47F4-A644-293872B951FA}"/>
</file>

<file path=customXml/itemProps3.xml><?xml version="1.0" encoding="utf-8"?>
<ds:datastoreItem xmlns:ds="http://schemas.openxmlformats.org/officeDocument/2006/customXml" ds:itemID="{95180A19-2DC3-4A15-8263-997F06D565F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146</Words>
  <Application>Microsoft Office PowerPoint</Application>
  <PresentationFormat>Widescreen</PresentationFormat>
  <Paragraphs>24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25</cp:revision>
  <dcterms:created xsi:type="dcterms:W3CDTF">2019-01-16T07:44:31Z</dcterms:created>
  <dcterms:modified xsi:type="dcterms:W3CDTF">2019-01-16T11:00:22Z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